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1" r:id="rId9"/>
    <p:sldId id="272" r:id="rId10"/>
    <p:sldId id="270" r:id="rId11"/>
    <p:sldId id="273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Mestre amado, </a:t>
            </a:r>
          </a:p>
          <a:p>
            <a:r>
              <a:rPr lang="pt-BR" dirty="0"/>
              <a:t>ressuscitado, </a:t>
            </a:r>
          </a:p>
          <a:p>
            <a:r>
              <a:rPr lang="pt-BR" dirty="0"/>
              <a:t>Desceu à Terra </a:t>
            </a:r>
          </a:p>
          <a:p>
            <a:r>
              <a:rPr lang="pt-BR" dirty="0" err="1"/>
              <a:t>p’ra</a:t>
            </a:r>
            <a:r>
              <a:rPr lang="pt-BR" dirty="0"/>
              <a:t> nos salvar; </a:t>
            </a:r>
          </a:p>
        </p:txBody>
      </p:sp>
    </p:spTree>
    <p:extLst>
      <p:ext uri="{BB962C8B-B14F-4D97-AF65-F5344CB8AC3E}">
        <p14:creationId xmlns:p14="http://schemas.microsoft.com/office/powerpoint/2010/main" val="1106741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Sua graça e </a:t>
            </a:r>
          </a:p>
          <a:p>
            <a:r>
              <a:rPr lang="pt-BR" dirty="0"/>
              <a:t>amor precioso, </a:t>
            </a:r>
          </a:p>
          <a:p>
            <a:r>
              <a:rPr lang="pt-BR" dirty="0"/>
              <a:t>Ao Céu de glória </a:t>
            </a:r>
          </a:p>
          <a:p>
            <a:r>
              <a:rPr lang="pt-BR" dirty="0"/>
              <a:t>nos levará. </a:t>
            </a:r>
          </a:p>
        </p:txBody>
      </p:sp>
    </p:spTree>
    <p:extLst>
      <p:ext uri="{BB962C8B-B14F-4D97-AF65-F5344CB8AC3E}">
        <p14:creationId xmlns:p14="http://schemas.microsoft.com/office/powerpoint/2010/main" val="2295949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0A4681-A262-47A9-93D0-C19D8D51C8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santa Fonte </a:t>
            </a:r>
          </a:p>
          <a:p>
            <a:r>
              <a:rPr lang="pt-BR" dirty="0"/>
              <a:t>que não se esvai, </a:t>
            </a:r>
          </a:p>
          <a:p>
            <a:r>
              <a:rPr lang="pt-BR" dirty="0"/>
              <a:t>Vida mui plena terei, ó Pai; </a:t>
            </a:r>
          </a:p>
        </p:txBody>
      </p:sp>
    </p:spTree>
    <p:extLst>
      <p:ext uri="{BB962C8B-B14F-4D97-AF65-F5344CB8AC3E}">
        <p14:creationId xmlns:p14="http://schemas.microsoft.com/office/powerpoint/2010/main" val="2304218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7A6395-12D6-4CE7-BAF0-F5BC3181DE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minha vida </a:t>
            </a:r>
          </a:p>
          <a:p>
            <a:r>
              <a:rPr lang="pt-BR" dirty="0"/>
              <a:t>manchada e feia, </a:t>
            </a:r>
          </a:p>
          <a:p>
            <a:r>
              <a:rPr lang="pt-BR" dirty="0"/>
              <a:t>Lava na Fonte que</a:t>
            </a:r>
          </a:p>
          <a:p>
            <a:r>
              <a:rPr lang="pt-BR" dirty="0"/>
              <a:t> não se esvai. </a:t>
            </a:r>
          </a:p>
        </p:txBody>
      </p:sp>
    </p:spTree>
    <p:extLst>
      <p:ext uri="{BB962C8B-B14F-4D97-AF65-F5344CB8AC3E}">
        <p14:creationId xmlns:p14="http://schemas.microsoft.com/office/powerpoint/2010/main" val="2451121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Olha a Jesus, </a:t>
            </a:r>
          </a:p>
          <a:p>
            <a:r>
              <a:rPr lang="pt-BR" dirty="0"/>
              <a:t>sem mancha, inocente; </a:t>
            </a:r>
          </a:p>
          <a:p>
            <a:r>
              <a:rPr lang="pt-BR" dirty="0"/>
              <a:t>Sua vida santa </a:t>
            </a:r>
          </a:p>
          <a:p>
            <a:r>
              <a:rPr lang="pt-BR" dirty="0"/>
              <a:t>outorga-me, ó Pai!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minha vida </a:t>
            </a:r>
          </a:p>
          <a:p>
            <a:r>
              <a:rPr lang="pt-BR" dirty="0"/>
              <a:t>manchada e feia, </a:t>
            </a:r>
          </a:p>
          <a:p>
            <a:r>
              <a:rPr lang="pt-BR" dirty="0"/>
              <a:t>Lava na Fonte </a:t>
            </a:r>
          </a:p>
          <a:p>
            <a:r>
              <a:rPr lang="pt-BR" dirty="0"/>
              <a:t>que não se esvai. </a:t>
            </a:r>
          </a:p>
        </p:txBody>
      </p:sp>
    </p:spTree>
    <p:extLst>
      <p:ext uri="{BB962C8B-B14F-4D97-AF65-F5344CB8AC3E}">
        <p14:creationId xmlns:p14="http://schemas.microsoft.com/office/powerpoint/2010/main" val="631715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0A4681-A262-47A9-93D0-C19D8D51C8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santa Fonte </a:t>
            </a:r>
          </a:p>
          <a:p>
            <a:r>
              <a:rPr lang="pt-BR" dirty="0"/>
              <a:t>que não se esvai, </a:t>
            </a:r>
          </a:p>
          <a:p>
            <a:r>
              <a:rPr lang="pt-BR" dirty="0"/>
              <a:t>Vida mui plena terei, ó Pai; </a:t>
            </a:r>
          </a:p>
        </p:txBody>
      </p:sp>
    </p:spTree>
    <p:extLst>
      <p:ext uri="{BB962C8B-B14F-4D97-AF65-F5344CB8AC3E}">
        <p14:creationId xmlns:p14="http://schemas.microsoft.com/office/powerpoint/2010/main" val="1682273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7A6395-12D6-4CE7-BAF0-F5BC3181DE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minha vida </a:t>
            </a:r>
          </a:p>
          <a:p>
            <a:r>
              <a:rPr lang="pt-BR" dirty="0"/>
              <a:t>manchada e feia, </a:t>
            </a:r>
          </a:p>
          <a:p>
            <a:r>
              <a:rPr lang="pt-BR" dirty="0"/>
              <a:t>Lava na Fonte que</a:t>
            </a:r>
          </a:p>
          <a:p>
            <a:r>
              <a:rPr lang="pt-BR" dirty="0"/>
              <a:t> não se esvai. </a:t>
            </a:r>
          </a:p>
        </p:txBody>
      </p:sp>
    </p:spTree>
    <p:extLst>
      <p:ext uri="{BB962C8B-B14F-4D97-AF65-F5344CB8AC3E}">
        <p14:creationId xmlns:p14="http://schemas.microsoft.com/office/powerpoint/2010/main" val="3864607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Sua morte expia </a:t>
            </a:r>
          </a:p>
          <a:p>
            <a:r>
              <a:rPr lang="pt-BR" dirty="0"/>
              <a:t>meu vil pecado, </a:t>
            </a:r>
          </a:p>
          <a:p>
            <a:r>
              <a:rPr lang="pt-BR" dirty="0"/>
              <a:t>E me declara justo, também!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5605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Seu poder, sou santificado, </a:t>
            </a:r>
          </a:p>
          <a:p>
            <a:r>
              <a:rPr lang="pt-BR" dirty="0"/>
              <a:t>Hei de ter glória </a:t>
            </a:r>
          </a:p>
          <a:p>
            <a:r>
              <a:rPr lang="pt-BR" dirty="0"/>
              <a:t>no mundo além.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4094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0A4681-A262-47A9-93D0-C19D8D51C8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santa Fonte </a:t>
            </a:r>
          </a:p>
          <a:p>
            <a:r>
              <a:rPr lang="pt-BR" dirty="0"/>
              <a:t>que não se esvai, </a:t>
            </a:r>
          </a:p>
          <a:p>
            <a:r>
              <a:rPr lang="pt-BR" dirty="0"/>
              <a:t>Vida mui plena terei, ó Pai; </a:t>
            </a:r>
          </a:p>
        </p:txBody>
      </p:sp>
    </p:spTree>
    <p:extLst>
      <p:ext uri="{BB962C8B-B14F-4D97-AF65-F5344CB8AC3E}">
        <p14:creationId xmlns:p14="http://schemas.microsoft.com/office/powerpoint/2010/main" val="268135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OLHA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7A6395-12D6-4CE7-BAF0-F5BC3181DE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minha vida </a:t>
            </a:r>
          </a:p>
          <a:p>
            <a:r>
              <a:rPr lang="pt-BR" dirty="0"/>
              <a:t>manchada e feia, </a:t>
            </a:r>
          </a:p>
          <a:p>
            <a:r>
              <a:rPr lang="pt-BR" dirty="0"/>
              <a:t>Lava na Fonte que</a:t>
            </a:r>
          </a:p>
          <a:p>
            <a:r>
              <a:rPr lang="pt-BR" dirty="0"/>
              <a:t> não se esvai. </a:t>
            </a:r>
          </a:p>
        </p:txBody>
      </p:sp>
    </p:spTree>
    <p:extLst>
      <p:ext uri="{BB962C8B-B14F-4D97-AF65-F5344CB8AC3E}">
        <p14:creationId xmlns:p14="http://schemas.microsoft.com/office/powerpoint/2010/main" val="25942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236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  <vt:lpstr>OLHA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2019-06-12T23:31:48Z</dcterms:modified>
</cp:coreProperties>
</file>

<file path=docProps/thumbnail.jpeg>
</file>